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60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22D8F-F6FA-4B64-BEDF-00F22BFB7531}" type="datetimeFigureOut">
              <a:rPr lang="en-IN" smtClean="0"/>
              <a:t>10-12-2025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49926-C39D-4F07-9372-C798D049DA3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81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865D2-2EAB-E402-1EE0-84D9DF0B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945E3B-DD3D-A822-E535-18BB787FE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720C-D89F-CF39-5C33-714A3FDF5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2C23-5C77-4CE5-B56A-8905123D3463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CB433D-CADE-DB2D-B5C3-A7345D09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FBE0E-B850-68CC-4FE2-A79654BF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950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7BE10-9EB0-016E-A7B4-B1BDBDAC5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EFFA4-56A5-999A-25E9-7F39D94FBC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2029A-ADAD-1D11-DA38-12938586D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B7A42-8902-41D6-A9E8-50394BEC8B99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2DC15-250D-A4E2-B5C7-5867D4ECA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B974A-C3D2-74E9-FE26-1EF6367E3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1244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37DC-5643-4684-EC7A-139C8217E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2DA7F-BA66-4ED8-995C-3BD2B85A6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80ADD-9E2B-1D64-4704-086510532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1180D-3453-436D-A01F-244432E11E73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DE52B-143A-E125-FB4C-C376A03C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4BA692-2440-1BCB-9D38-3E981791F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27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9D359-14E1-A381-10F9-5BDB523C2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25EB24-F773-620D-20DB-8CE522E8EC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E2DCE-29C9-8CEB-BE65-F238F7E14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D861F3-A1AA-F8EB-A220-929200BD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A000-11B8-4708-8F7A-0FCD95D436EC}" type="datetime1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D83CF9-4E2B-3374-E96D-D81B4304D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E9B063-4764-898E-70AC-684B4F27B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96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7BDBE-9C19-8C44-9B17-DE816923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1E9C8-049A-91FC-C615-68DA17BE0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6E64F0-1B95-7B24-ECF8-F90478ED2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0FA9FF-19FD-A75D-89D5-AECC5FCB61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E91D5C-E18F-0891-D2AC-BCE6885021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9A3626-82C7-D33B-811B-83DB04EA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F964C-CE34-4B99-964F-3BE18BAA5E42}" type="datetime1">
              <a:rPr lang="en-IN" smtClean="0"/>
              <a:t>10-12-2025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ADDD9C-BD5F-ED41-E84C-E103910F5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E23A06-AA20-A280-0277-CB4180C8C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1934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FEDE4-78F6-826F-AD2B-08C277125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646293-D14A-554C-0B5E-600348518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CB368-1EA6-4EB4-BAAB-224375377F3D}" type="datetime1">
              <a:rPr lang="en-IN" smtClean="0"/>
              <a:t>10-12-2025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E67A82-7069-35A1-85C6-6934CCF50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05530D-3C59-ACE4-5AD4-8A6B869B3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7917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8A9EDC-A68D-7ABB-2161-7AB15814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BD98D-CFD2-4DF6-A94B-09835A48A7CB}" type="datetime1">
              <a:rPr lang="en-IN" smtClean="0"/>
              <a:t>10-12-2025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E06D74-9A18-D4E0-91EC-6F6AE18C1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16453-0BA8-2FFF-2A42-09BEEBB16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461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B8F1C-0665-D8C6-1856-942F1D6C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D36C09-CE79-D8F6-41D4-402A89113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3A613-F51E-680D-0207-86F8C2CC7F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1E4425-E5E5-B32F-024E-663A3FD28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F36570-78F8-46AA-8970-4FBCA7D7B8C7}" type="datetime1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DD1C32-FD77-5F34-62EC-4A10FFBD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8C9B2F-E744-9A6B-B437-4A50BA2A1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9746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9180-9244-3FAB-015F-BCB368EA2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402719-1B90-47D1-724E-624030E01A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ACE5D-4A62-E8BE-1741-7DBCEA793A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B19F33-BA62-B0F4-983D-E026219C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4C06E-392E-4B3C-842B-D6E6C2C64B21}" type="datetime1">
              <a:rPr lang="en-IN" smtClean="0"/>
              <a:t>10-12-2025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31BF40-3753-1FF0-DFB8-985DD71F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8A855-08B1-81C6-B99A-0F4DD6713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1642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D2276-077A-FA06-143C-BBBD92135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58FBF1-BAEC-D792-3057-55694B6B3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986375-7510-3993-2E68-BC152803C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F8C7F-4BBF-494F-8E13-D9B2B5E8EB44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34AEF-2B7A-7208-509C-A9F276F0E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61C2E-4B86-D216-8ACF-64035D59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965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8DB43-BE61-DC53-ED40-F9FD05474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AE9A3D-5365-3090-7A94-35499F5A7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093BF-5032-40AD-9DF6-2F0CE225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5CEA4-8779-4BD7-9CB8-B6F4A8FB06AB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0A58E-8F2D-68AC-5F73-558D666D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F2C89D-5EAF-FF9A-45C9-C26FE8F12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96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AD064-88F6-E32A-D1AB-1C3CEE124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8080A-367C-52CB-E7B5-488962A07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EFD0D-5CE7-90DC-D567-A794B2F665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89AE6-88EA-48BB-A693-D62567C61F45}" type="datetime1">
              <a:rPr lang="en-IN" smtClean="0"/>
              <a:t>10-12-2025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257B0-9E14-E2B9-05E9-0511CBC629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FF09E-4732-E583-E1BE-F203C72F1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0CF8E-3759-479D-9840-719DBDB448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566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99DE3-17BB-632D-C19C-705DEFE1B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433" y="781855"/>
            <a:ext cx="8603226" cy="598282"/>
          </a:xfrm>
        </p:spPr>
        <p:txBody>
          <a:bodyPr>
            <a:normAutofit fontScale="90000"/>
          </a:bodyPr>
          <a:lstStyle/>
          <a:p>
            <a:r>
              <a:rPr lang="en-US" dirty="0"/>
              <a:t>Title of Paper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D0F902-40DB-506E-7243-F29DA47AA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17" y="1484671"/>
            <a:ext cx="10284542" cy="47720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Paper 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Authors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Presenter Name &amp; Affiliation</a:t>
            </a:r>
            <a:endParaRPr lang="en-IN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7C843B14-E999-605F-09DC-B9A3A303D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16868" r="36895" b="43524"/>
          <a:stretch>
            <a:fillRect/>
          </a:stretch>
        </p:blipFill>
        <p:spPr>
          <a:xfrm>
            <a:off x="157316" y="159110"/>
            <a:ext cx="1622323" cy="7982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4B7CE9F-34D4-B5CA-BD3C-E700A2E8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684" y="159110"/>
            <a:ext cx="11430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2D2A5-4DF6-120C-409C-E28E088E1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95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606FC-B319-0E0E-5588-5FD65D877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069AE-B2A5-61EF-ACC1-493A75E0F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433" y="781855"/>
            <a:ext cx="8603226" cy="598282"/>
          </a:xfrm>
        </p:spPr>
        <p:txBody>
          <a:bodyPr>
            <a:normAutofit fontScale="90000"/>
          </a:bodyPr>
          <a:lstStyle/>
          <a:p>
            <a:r>
              <a:rPr lang="en-US" dirty="0"/>
              <a:t>Outline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69914-98CB-E0D7-3F2E-FFF7AF28D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17" y="1484671"/>
            <a:ext cx="10284542" cy="47720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Abstract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Motivation of Research/ Contributions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Related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Methodology Adopted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Experimental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Discussion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Conclusion and Future Scope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References</a:t>
            </a:r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580FE61B-4F31-22BC-26C2-E1B5C6E50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16868" r="36895" b="43524"/>
          <a:stretch>
            <a:fillRect/>
          </a:stretch>
        </p:blipFill>
        <p:spPr>
          <a:xfrm>
            <a:off x="157316" y="159110"/>
            <a:ext cx="1622323" cy="7982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936BDB7-D871-0A7A-1A17-CE592417C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684" y="159110"/>
            <a:ext cx="11430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EA867-DBC7-50FF-6E76-D586C5B37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209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31DB2-2469-5FDA-BB35-3A5B10AFB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C88AA-86EF-D0E2-9FE9-FD3DCEC780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3433" y="781855"/>
            <a:ext cx="8603226" cy="598282"/>
          </a:xfrm>
        </p:spPr>
        <p:txBody>
          <a:bodyPr>
            <a:normAutofit fontScale="90000"/>
          </a:bodyPr>
          <a:lstStyle/>
          <a:p>
            <a:r>
              <a:rPr lang="en-US" dirty="0"/>
              <a:t>General Guidelines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A83200-6EE4-7B49-A818-E33995FFE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2117" y="1484671"/>
            <a:ext cx="10284542" cy="4772076"/>
          </a:xfrm>
        </p:spPr>
        <p:txBody>
          <a:bodyPr>
            <a:normAutofit fontScale="925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The outline points discussed in previous slides may be modified as per the category of research paper, depending upon review paper, or experimental work.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Paper presentation is must for all accepted and registered papers.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The caption/ heading of all figures with figure number must be at the bottom of figure in presentation slides.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The caption/ heading of all tables with table number must be at the top of table in presentation slides.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Equation numbers must be provided properly.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General figures used for explanation should have proper references.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A maximum of 15 to 16 slides are sufficient for presentation.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Ideal time of presentation is </a:t>
            </a:r>
            <a:r>
              <a:rPr lang="en-US" dirty="0" err="1"/>
              <a:t>aprrox</a:t>
            </a:r>
            <a:r>
              <a:rPr lang="en-US" dirty="0"/>
              <a:t>. 15 minutes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Questions/ Answers 3 to 5 minutes.</a:t>
            </a:r>
          </a:p>
          <a:p>
            <a:endParaRPr lang="en-US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CE40FC52-509F-A70B-EC2A-DBEB7D835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2" t="16868" r="36895" b="43524"/>
          <a:stretch>
            <a:fillRect/>
          </a:stretch>
        </p:blipFill>
        <p:spPr>
          <a:xfrm>
            <a:off x="157316" y="159110"/>
            <a:ext cx="1622323" cy="79824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F683119-8861-C274-1D48-D9784F544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1684" y="159110"/>
            <a:ext cx="11430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BE52F-E049-6A74-38E4-B0F568315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7258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D05B-4C0D-C8C5-C1FD-58FF3CF8B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BEB6-03A2-116E-73BC-DAFA04411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references must be as per the Procedia Template/ APA Style.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EB7784-AF96-A742-A6C5-89DF99A55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Eighth International Conference on Futuristic Trends in Networking and Computing (FTNCT08)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2237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224</Words>
  <Application>Microsoft Office PowerPoint</Application>
  <PresentationFormat>Widescreen</PresentationFormat>
  <Paragraphs>30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Title of Paper</vt:lpstr>
      <vt:lpstr>Outline</vt:lpstr>
      <vt:lpstr>General Guidelines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Pradeep Kumar Singh</dc:creator>
  <cp:lastModifiedBy>Pradeep Kumar Singh</cp:lastModifiedBy>
  <cp:revision>2</cp:revision>
  <dcterms:created xsi:type="dcterms:W3CDTF">2025-12-10T08:04:22Z</dcterms:created>
  <dcterms:modified xsi:type="dcterms:W3CDTF">2025-12-10T08:18:57Z</dcterms:modified>
</cp:coreProperties>
</file>